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92" r:id="rId2"/>
  </p:sldIdLst>
  <p:sldSz cx="9144000" cy="6858000" type="screen4x3"/>
  <p:notesSz cx="9939338" cy="6805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C2917C1-480E-44C1-8293-5E9214EFBCFE}">
          <p14:sldIdLst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3">
          <p15:clr>
            <a:srgbClr val="A4A3A4"/>
          </p15:clr>
        </p15:guide>
        <p15:guide id="2" pos="3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F7"/>
    <a:srgbClr val="990033"/>
    <a:srgbClr val="FD9472"/>
    <a:srgbClr val="D66C32"/>
    <a:srgbClr val="4D78AE"/>
    <a:srgbClr val="5AC4BE"/>
    <a:srgbClr val="D2EDEC"/>
    <a:srgbClr val="D5692D"/>
    <a:srgbClr val="BFD1E7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3696"/>
      </p:guideLst>
    </p:cSldViewPr>
  </p:slideViewPr>
  <p:outlineViewPr>
    <p:cViewPr>
      <p:scale>
        <a:sx n="33" d="100"/>
        <a:sy n="33" d="100"/>
      </p:scale>
      <p:origin x="0" y="-464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14" d="100"/>
          <a:sy n="114" d="100"/>
        </p:scale>
        <p:origin x="-2124" y="-108"/>
      </p:cViewPr>
      <p:guideLst>
        <p:guide orient="horz" pos="2143"/>
        <p:guide pos="3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8088B-51DC-413A-8BE6-4964AF67303E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D0F59-E029-4953-A51B-EEE9287970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84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E974-FBA0-4BE0-9C9A-64BFC5D3E7F7}" type="datetimeFigureOut">
              <a:rPr lang="ko-KR" altLang="en-US" smtClean="0"/>
              <a:t>2018-02-09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775" y="3232150"/>
            <a:ext cx="7951788" cy="3062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4300"/>
            <a:ext cx="430688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5" y="646430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18EA5-F27D-4838-BE10-8ADE2DFF99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90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8EA5-F27D-4838-BE10-8ADE2DFF999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387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4644008" y="1398434"/>
            <a:ext cx="3744000" cy="9000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buNone/>
              <a:defRPr sz="3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0" name="제목 5"/>
          <p:cNvSpPr>
            <a:spLocks noGrp="1"/>
          </p:cNvSpPr>
          <p:nvPr>
            <p:ph type="title"/>
          </p:nvPr>
        </p:nvSpPr>
        <p:spPr>
          <a:xfrm>
            <a:off x="4802276" y="2492896"/>
            <a:ext cx="3600000" cy="90000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just" rtl="0" eaLnBrk="0" fontAlgn="base" latinLnBrk="1" hangingPunct="0">
              <a:spcBef>
                <a:spcPct val="0"/>
              </a:spcBef>
              <a:spcAft>
                <a:spcPts val="600"/>
              </a:spcAft>
              <a:buFont typeface="+mj-lt"/>
              <a:buNone/>
              <a:defRPr lang="ko-KR" altLang="en-US" sz="2800" b="1" kern="1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텍스트 개체 틀 11"/>
          <p:cNvSpPr>
            <a:spLocks noGrp="1"/>
          </p:cNvSpPr>
          <p:nvPr>
            <p:ph type="body" sz="quarter" idx="10"/>
          </p:nvPr>
        </p:nvSpPr>
        <p:spPr>
          <a:xfrm>
            <a:off x="4716416" y="4653136"/>
            <a:ext cx="3600000" cy="714381"/>
          </a:xfrm>
        </p:spPr>
        <p:txBody>
          <a:bodyPr anchor="ctr">
            <a:normAutofit/>
          </a:bodyPr>
          <a:lstStyle>
            <a:lvl1pPr algn="r">
              <a:buNone/>
              <a:defRPr sz="20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4" name="텍스트 개체 틀 11"/>
          <p:cNvSpPr>
            <a:spLocks noGrp="1"/>
          </p:cNvSpPr>
          <p:nvPr>
            <p:ph type="body" sz="quarter" idx="12"/>
          </p:nvPr>
        </p:nvSpPr>
        <p:spPr>
          <a:xfrm>
            <a:off x="5220072" y="3501008"/>
            <a:ext cx="3096344" cy="714381"/>
          </a:xfrm>
        </p:spPr>
        <p:txBody>
          <a:bodyPr anchor="ctr">
            <a:noAutofit/>
          </a:bodyPr>
          <a:lstStyle>
            <a:lvl1pPr algn="l">
              <a:buNone/>
              <a:defRPr sz="2200" b="1">
                <a:solidFill>
                  <a:srgbClr val="FF5C01"/>
                </a:solidFill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6"/>
          <p:cNvSpPr>
            <a:spLocks noChangeArrowheads="1"/>
          </p:cNvSpPr>
          <p:nvPr/>
        </p:nvSpPr>
        <p:spPr bwMode="auto">
          <a:xfrm>
            <a:off x="1009705" y="1714500"/>
            <a:ext cx="6072186" cy="3252788"/>
          </a:xfrm>
          <a:prstGeom prst="roundRect">
            <a:avLst>
              <a:gd name="adj" fmla="val 5423"/>
            </a:avLst>
          </a:prstGeom>
          <a:ln w="76200">
            <a:solidFill>
              <a:srgbClr val="FF5C01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35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1223392" y="1928802"/>
            <a:ext cx="5572165" cy="2786082"/>
          </a:xfrm>
        </p:spPr>
        <p:txBody>
          <a:bodyPr>
            <a:normAutofit/>
          </a:bodyPr>
          <a:lstStyle>
            <a:lvl1pPr marL="180975" indent="-180975" algn="just">
              <a:defRPr sz="2200" b="1"/>
            </a:lvl1pPr>
            <a:lvl2pPr marL="361950" indent="-180975" algn="just">
              <a:buNone/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120" name="그림 119" descr="캐릭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2960" y="3356946"/>
            <a:ext cx="2161036" cy="28803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개념확인문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해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5</a:t>
            </a:r>
            <a:fld id="{1171F970-A8DB-4977-A61F-EB0BC14948D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9" r:id="rId7"/>
    <p:sldLayoutId id="2147483658" r:id="rId8"/>
    <p:sldLayoutId id="214748365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>
            <a:spLocks/>
          </p:cNvSpPr>
          <p:nvPr/>
        </p:nvSpPr>
        <p:spPr bwMode="auto">
          <a:xfrm>
            <a:off x="1018311" y="1196752"/>
            <a:ext cx="7427209" cy="51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endParaRPr lang="en-US" altLang="ko-KR" sz="2800" b="1" spc="-20" dirty="0">
              <a:latin typeface="+mn-ea"/>
            </a:endParaRPr>
          </a:p>
        </p:txBody>
      </p:sp>
      <p:sp>
        <p:nvSpPr>
          <p:cNvPr id="20" name="슬라이드 번호 개체 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D90E297-1BED-4AC2-A835-9175934ACEEB}" type="slidenum">
              <a:rPr lang="ko-K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" name="모서리가 둥근 직사각형 52">
            <a:hlinkClick r:id="" action="ppaction://hlinkshowjump?jump=endshow"/>
          </p:cNvPr>
          <p:cNvSpPr/>
          <p:nvPr/>
        </p:nvSpPr>
        <p:spPr>
          <a:xfrm>
            <a:off x="7380312" y="801169"/>
            <a:ext cx="1216390" cy="4829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ko-KR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닫기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539552" y="765625"/>
            <a:ext cx="2700000" cy="553998"/>
            <a:chOff x="611560" y="1014276"/>
            <a:chExt cx="2700000" cy="553998"/>
          </a:xfrm>
        </p:grpSpPr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611560" y="1014276"/>
              <a:ext cx="2700000" cy="55399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r>
                <a:rPr lang="ko-KR" altLang="en-US" sz="3000" b="1" dirty="0" smtClean="0">
                  <a:solidFill>
                    <a:schemeClr val="bg1"/>
                  </a:solidFill>
                  <a:latin typeface="+mn-ea"/>
                </a:rPr>
                <a:t>탐구 활동</a:t>
              </a:r>
              <a:endParaRPr lang="ko-KR" altLang="en-US" sz="3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6"/>
            <p:cNvSpPr txBox="1">
              <a:spLocks noChangeArrowheads="1"/>
            </p:cNvSpPr>
            <p:nvPr/>
          </p:nvSpPr>
          <p:spPr bwMode="auto">
            <a:xfrm>
              <a:off x="2457645" y="1060442"/>
              <a:ext cx="818211" cy="461665"/>
            </a:xfrm>
            <a:prstGeom prst="rect">
              <a:avLst/>
            </a:prstGeom>
            <a:solidFill>
              <a:schemeClr val="bg1"/>
            </a:solidFill>
            <a:ln w="76200">
              <a:noFill/>
              <a:miter lim="800000"/>
              <a:headEnd/>
              <a:tailEnd/>
            </a:ln>
          </p:spPr>
          <p:txBody>
            <a:bodyPr wrap="square" anchor="b">
              <a:spAutoFit/>
            </a:bodyPr>
            <a:lstStyle/>
            <a:p>
              <a:pPr algn="ctr"/>
              <a:r>
                <a:rPr lang="ko-KR" altLang="en-US" sz="2400" b="1" smtClean="0">
                  <a:solidFill>
                    <a:schemeClr val="accent1"/>
                  </a:solidFill>
                  <a:latin typeface="+mn-ea"/>
                </a:rPr>
                <a:t>정답</a:t>
              </a:r>
              <a:endParaRPr lang="ko-KR" altLang="en-US" sz="24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539552" y="1484784"/>
            <a:ext cx="784112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400" dirty="0"/>
              <a:t>#include &lt;</a:t>
            </a:r>
            <a:r>
              <a:rPr lang="en-US" altLang="ko-KR" sz="2400" dirty="0" err="1"/>
              <a:t>stdio.h</a:t>
            </a:r>
            <a:r>
              <a:rPr lang="en-US" altLang="ko-KR" sz="2400" dirty="0"/>
              <a:t>&gt;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, n, m;</a:t>
            </a:r>
          </a:p>
          <a:p>
            <a:pPr>
              <a:lnSpc>
                <a:spcPts val="2600"/>
              </a:lnSpc>
            </a:pPr>
            <a:r>
              <a:rPr lang="en-US" altLang="ko-KR" sz="2400" dirty="0" err="1"/>
              <a:t>int</a:t>
            </a:r>
            <a:r>
              <a:rPr lang="en-US" altLang="ko-KR" sz="2400" dirty="0"/>
              <a:t> main( )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{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scanf</a:t>
            </a:r>
            <a:r>
              <a:rPr lang="en-US" altLang="ko-KR" sz="2400" dirty="0"/>
              <a:t>("%d %d", &amp;n, &amp;m);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</a:t>
            </a:r>
            <a:r>
              <a:rPr lang="en-US" altLang="ko-KR" sz="2400" dirty="0" err="1" smtClean="0"/>
              <a:t>i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= 1;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do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if</a:t>
            </a:r>
            <a:r>
              <a:rPr lang="en-US" altLang="ko-KR" sz="2400" dirty="0"/>
              <a:t>((</a:t>
            </a:r>
            <a:r>
              <a:rPr lang="en-US" altLang="ko-KR" sz="2400" dirty="0" err="1"/>
              <a:t>n%i</a:t>
            </a:r>
            <a:r>
              <a:rPr lang="en-US" altLang="ko-KR" sz="2400" dirty="0"/>
              <a:t> == 0) &amp;&amp; (</a:t>
            </a:r>
            <a:r>
              <a:rPr lang="en-US" altLang="ko-KR" sz="2400" dirty="0" err="1"/>
              <a:t>m%i</a:t>
            </a:r>
            <a:r>
              <a:rPr lang="en-US" altLang="ko-KR" sz="2400" dirty="0"/>
              <a:t> == 0))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{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    </a:t>
            </a:r>
            <a:r>
              <a:rPr lang="en-US" altLang="ko-KR" sz="2400" dirty="0" err="1" smtClean="0"/>
              <a:t>printf</a:t>
            </a:r>
            <a:r>
              <a:rPr lang="en-US" altLang="ko-KR" sz="2400" dirty="0"/>
              <a:t>("%d ", </a:t>
            </a:r>
            <a:r>
              <a:rPr lang="en-US" altLang="ko-KR" sz="2400" dirty="0" err="1"/>
              <a:t>i</a:t>
            </a:r>
            <a:r>
              <a:rPr lang="en-US" altLang="ko-KR" sz="2400" dirty="0"/>
              <a:t>);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}</a:t>
            </a:r>
            <a:endParaRPr lang="en-US" altLang="ko-KR" sz="2400" dirty="0"/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    </a:t>
            </a:r>
            <a:r>
              <a:rPr lang="en-US" altLang="ko-KR" sz="2400" dirty="0" err="1" smtClean="0"/>
              <a:t>i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++;</a:t>
            </a:r>
          </a:p>
          <a:p>
            <a:pPr>
              <a:lnSpc>
                <a:spcPts val="2600"/>
              </a:lnSpc>
            </a:pPr>
            <a:r>
              <a:rPr lang="en-US" altLang="ko-KR" sz="2400" dirty="0" smtClean="0"/>
              <a:t>    }</a:t>
            </a:r>
            <a:r>
              <a:rPr lang="en-US" altLang="ko-KR" sz="2400" dirty="0"/>
              <a:t>while(</a:t>
            </a:r>
            <a:r>
              <a:rPr lang="en-US" altLang="ko-KR" sz="2400" dirty="0" err="1"/>
              <a:t>i</a:t>
            </a:r>
            <a:r>
              <a:rPr lang="en-US" altLang="ko-KR" sz="2400" dirty="0"/>
              <a:t> &lt;= n);</a:t>
            </a:r>
          </a:p>
          <a:p>
            <a:pPr>
              <a:lnSpc>
                <a:spcPts val="2600"/>
              </a:lnSpc>
            </a:pPr>
            <a:r>
              <a:rPr lang="en-US" altLang="ko-KR" sz="2400" dirty="0"/>
              <a:t>}</a:t>
            </a:r>
            <a:endParaRPr lang="ko-KR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8618</TotalTime>
  <Words>80</Words>
  <Application>Microsoft Office PowerPoint</Application>
  <PresentationFormat>화면 슬라이드 쇼(4:3)</PresentationFormat>
  <Paragraphs>20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고인돌</dc:creator>
  <cp:lastModifiedBy>Win7</cp:lastModifiedBy>
  <cp:revision>736</cp:revision>
  <dcterms:created xsi:type="dcterms:W3CDTF">2013-09-23T15:05:50Z</dcterms:created>
  <dcterms:modified xsi:type="dcterms:W3CDTF">2018-02-09T07:20:25Z</dcterms:modified>
</cp:coreProperties>
</file>